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FF37AFB-2B81-4DC3-9B25-F4F5908BA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8884B983-6948-4945-BAFC-FF7EC9B85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56572ABE-F6DB-4724-BD5A-8EEEF5D29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3D6D-84D4-48BC-9229-DEFF4ECA53EC}" type="datetimeFigureOut">
              <a:rPr lang="lv-LV" smtClean="0"/>
              <a:t>03.01.2022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4B20AAD1-F278-4273-8C5C-A3B7A2B39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D090E6EB-8EE5-4A7F-BBF2-DB79A0820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1C66-6557-4BE8-9EC2-044CCD1C2E8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8775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23499BC-0152-456E-9564-2E4E30414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FBC25C85-37AB-40BB-9DEA-02EB97577C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59827794-B74E-4F7B-BE4E-A9189EB0C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3D6D-84D4-48BC-9229-DEFF4ECA53EC}" type="datetimeFigureOut">
              <a:rPr lang="lv-LV" smtClean="0"/>
              <a:t>03.01.2022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594552CA-12FA-4C77-945C-3CCDB7DB4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0F05394-6CFD-4ABA-A6EA-C38DDFF54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1C66-6557-4BE8-9EC2-044CCD1C2E8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4151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80B94D9B-FD0A-47EA-B999-E8BEB634D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3AD7A916-650C-4383-A177-2578C4F3B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3C1264AE-845C-4DBC-A313-E7F478646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3D6D-84D4-48BC-9229-DEFF4ECA53EC}" type="datetimeFigureOut">
              <a:rPr lang="lv-LV" smtClean="0"/>
              <a:t>03.01.2022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A34B3E17-4E53-4493-88DD-6CCD7CFB6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D3CC4E4-05CD-438A-88DC-2A26F7B7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1C66-6557-4BE8-9EC2-044CCD1C2E8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3372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804334A-90C5-464D-A999-6A2FA10BD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6B64245-D14E-4B20-A3F7-528226B8E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86BEA5CD-0C86-4A22-836C-6ED4F90D5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3D6D-84D4-48BC-9229-DEFF4ECA53EC}" type="datetimeFigureOut">
              <a:rPr lang="lv-LV" smtClean="0"/>
              <a:t>03.01.2022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36B4CC7-E996-4FF2-B4D2-3AC25CB60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DD8D472B-2C2F-43D1-B999-536345712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1C66-6557-4BE8-9EC2-044CCD1C2E8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778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B7EBC89-2B24-4DBD-A4B6-8F0E0B693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81D44BA6-D80F-4F64-AF91-002A4B221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3076A4D6-F0AC-4662-8EBB-3299EFAB2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3D6D-84D4-48BC-9229-DEFF4ECA53EC}" type="datetimeFigureOut">
              <a:rPr lang="lv-LV" smtClean="0"/>
              <a:t>03.01.2022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54AFA25-598D-464B-AD8A-2C16C7CB8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902016C-74DE-4614-A8EA-BEE9BDD2C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1C66-6557-4BE8-9EC2-044CCD1C2E8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3524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B501196-CD72-409C-A04E-5B139843F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7929D529-BBE4-42C1-8109-01EFA3223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2FAC57AB-922B-45A1-A50B-B626947FC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B0E33FB6-0AF4-4BB8-910B-7F541E270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3D6D-84D4-48BC-9229-DEFF4ECA53EC}" type="datetimeFigureOut">
              <a:rPr lang="lv-LV" smtClean="0"/>
              <a:t>03.01.2022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0A5A7F2C-7047-451C-B9A3-9BDA5B7E7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7242AA38-104D-4F47-9C00-CD432584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1C66-6557-4BE8-9EC2-044CCD1C2E8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1136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89631F3-30D5-47F1-A03D-AE3EB94B9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C8794E61-8EFB-419A-BE28-840AD846D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AC673E9E-CB65-40D3-9CB7-74192E5DD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B0B2FA05-ECE4-4871-A6D9-D7BAC0652C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619857A4-378C-48F5-9B69-611F6A0A0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BB238874-6B76-42B4-A5CD-3635C37B1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3D6D-84D4-48BC-9229-DEFF4ECA53EC}" type="datetimeFigureOut">
              <a:rPr lang="lv-LV" smtClean="0"/>
              <a:t>03.01.2022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BD6D8893-8D3B-401A-9FE1-CB78AD769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F2D478C1-4AAB-42F6-BBB0-FE434339D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1C66-6557-4BE8-9EC2-044CCD1C2E8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0057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7C080A8-C4A6-4AF3-908F-C80C1BD1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7318B717-7AF2-4F36-901F-D5FB96A33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3D6D-84D4-48BC-9229-DEFF4ECA53EC}" type="datetimeFigureOut">
              <a:rPr lang="lv-LV" smtClean="0"/>
              <a:t>03.01.2022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EE952C71-2CC7-47EB-BB58-ED8FBC8E8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A79E858A-0338-494C-A5EA-3A595C1B1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1C66-6557-4BE8-9EC2-044CCD1C2E8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0596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2D34C325-8008-4852-9077-B1CF10528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3D6D-84D4-48BC-9229-DEFF4ECA53EC}" type="datetimeFigureOut">
              <a:rPr lang="lv-LV" smtClean="0"/>
              <a:t>03.01.2022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DC96D7B7-A3CB-4525-8F4C-C3EC81B6B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71514F00-70DB-4858-9DA8-FA49E7588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1C66-6557-4BE8-9EC2-044CCD1C2E8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0365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39CA145-FD91-44CB-ACB1-0A9858B13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420E31D3-5F05-47D2-9B01-E09038A5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4BA5641-56B0-4740-B480-8B73225DB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2F1BCA49-C31F-49E8-A300-654DEFA17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3D6D-84D4-48BC-9229-DEFF4ECA53EC}" type="datetimeFigureOut">
              <a:rPr lang="lv-LV" smtClean="0"/>
              <a:t>03.01.2022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E7226D8C-1221-42DA-AC80-E7EAA9E58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582BC22-E5A1-4E05-99A1-A174F629E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1C66-6557-4BE8-9EC2-044CCD1C2E8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539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0FD54AB-8BB6-48FF-8346-B011A34E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E9635B7F-1244-43F4-86FE-F25DCD1DA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AEE7C9FA-82EE-4031-9A4E-37E99101B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32873EE8-8C3E-4273-9193-5ED00E4FE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3D6D-84D4-48BC-9229-DEFF4ECA53EC}" type="datetimeFigureOut">
              <a:rPr lang="lv-LV" smtClean="0"/>
              <a:t>03.01.2022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DD90AC69-346E-4586-9E30-2EA0D2B86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98B68FA3-7702-4DE9-9079-CC839387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1C66-6557-4BE8-9EC2-044CCD1C2E8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41265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47E8DAD1-3FBE-4775-A401-853DC847E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44B1B33F-E051-4690-9167-CA3F6E382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44384AAC-9464-46CD-910A-4FF2DFA794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73D6D-84D4-48BC-9229-DEFF4ECA53EC}" type="datetimeFigureOut">
              <a:rPr lang="lv-LV" smtClean="0"/>
              <a:t>03.01.2022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5F1B7D2-EA76-4B61-A7F8-0BB776EEA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B4E7064-92C2-446C-A74B-BDD46F2CC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F1C66-6557-4BE8-9EC2-044CCD1C2E8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5693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16AD3B9B-019F-45DF-88FA-36C31E0C9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83" y="93439"/>
            <a:ext cx="11286836" cy="41595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444643-E0B9-4162-AF6E-35CCDB0493B5}"/>
              </a:ext>
            </a:extLst>
          </p:cNvPr>
          <p:cNvSpPr txBox="1"/>
          <p:nvPr/>
        </p:nvSpPr>
        <p:spPr>
          <a:xfrm>
            <a:off x="2868538" y="492161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/>
              <a:t>https://www.lu.lv/</a:t>
            </a:r>
          </a:p>
        </p:txBody>
      </p:sp>
      <p:sp>
        <p:nvSpPr>
          <p:cNvPr id="8" name="Ovāls 7">
            <a:extLst>
              <a:ext uri="{FF2B5EF4-FFF2-40B4-BE49-F238E27FC236}">
                <a16:creationId xmlns:a16="http://schemas.microsoft.com/office/drawing/2014/main" id="{7A4CB478-8330-4A38-B116-1FB6F9E84B28}"/>
              </a:ext>
            </a:extLst>
          </p:cNvPr>
          <p:cNvSpPr/>
          <p:nvPr/>
        </p:nvSpPr>
        <p:spPr>
          <a:xfrm>
            <a:off x="8246692" y="256374"/>
            <a:ext cx="863125" cy="51274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1435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D0DE99B5-F95D-4F9F-AA71-C576EFB2A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6404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980BAA-5012-49DB-8F65-EB084A58EDCB}"/>
              </a:ext>
            </a:extLst>
          </p:cNvPr>
          <p:cNvSpPr txBox="1"/>
          <p:nvPr/>
        </p:nvSpPr>
        <p:spPr>
          <a:xfrm>
            <a:off x="1561032" y="597275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/>
              <a:t>https://www.konference80.lu.lv/</a:t>
            </a:r>
          </a:p>
        </p:txBody>
      </p:sp>
      <p:sp>
        <p:nvSpPr>
          <p:cNvPr id="8" name="Ovāls 7">
            <a:extLst>
              <a:ext uri="{FF2B5EF4-FFF2-40B4-BE49-F238E27FC236}">
                <a16:creationId xmlns:a16="http://schemas.microsoft.com/office/drawing/2014/main" id="{8AE8B09D-6E4D-4651-87C6-E0F8E7EB74D5}"/>
              </a:ext>
            </a:extLst>
          </p:cNvPr>
          <p:cNvSpPr/>
          <p:nvPr/>
        </p:nvSpPr>
        <p:spPr>
          <a:xfrm>
            <a:off x="8477428" y="675118"/>
            <a:ext cx="2042445" cy="8033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60259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7B0496B8-0B82-4896-9C96-C2BB0F5DB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9532"/>
            <a:ext cx="11406909" cy="5494297"/>
          </a:xfrm>
          <a:prstGeom prst="rect">
            <a:avLst/>
          </a:prstGeom>
        </p:spPr>
      </p:pic>
      <p:sp>
        <p:nvSpPr>
          <p:cNvPr id="6" name="Ovāls 5">
            <a:extLst>
              <a:ext uri="{FF2B5EF4-FFF2-40B4-BE49-F238E27FC236}">
                <a16:creationId xmlns:a16="http://schemas.microsoft.com/office/drawing/2014/main" id="{F59142E8-D524-47EB-A4F4-EDCC463AD14D}"/>
              </a:ext>
            </a:extLst>
          </p:cNvPr>
          <p:cNvSpPr/>
          <p:nvPr/>
        </p:nvSpPr>
        <p:spPr>
          <a:xfrm>
            <a:off x="1487055" y="4553527"/>
            <a:ext cx="5791200" cy="6650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75440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DFF73657-6A1A-444B-9D11-0840A2042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8" y="0"/>
            <a:ext cx="12192000" cy="5576844"/>
          </a:xfrm>
          <a:prstGeom prst="rect">
            <a:avLst/>
          </a:prstGeom>
        </p:spPr>
      </p:pic>
      <p:sp>
        <p:nvSpPr>
          <p:cNvPr id="6" name="Ovāls 5">
            <a:extLst>
              <a:ext uri="{FF2B5EF4-FFF2-40B4-BE49-F238E27FC236}">
                <a16:creationId xmlns:a16="http://schemas.microsoft.com/office/drawing/2014/main" id="{70F8A92C-1FAD-496C-81BD-CEE9F6BB585B}"/>
              </a:ext>
            </a:extLst>
          </p:cNvPr>
          <p:cNvSpPr/>
          <p:nvPr/>
        </p:nvSpPr>
        <p:spPr>
          <a:xfrm>
            <a:off x="3029527" y="4405745"/>
            <a:ext cx="2216728" cy="2773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5367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85FA83C1-EA96-419C-B0A5-8C46FB6A1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400185"/>
          </a:xfrm>
          <a:prstGeom prst="rect">
            <a:avLst/>
          </a:prstGeom>
        </p:spPr>
      </p:pic>
      <p:sp>
        <p:nvSpPr>
          <p:cNvPr id="6" name="Ovāls 5">
            <a:extLst>
              <a:ext uri="{FF2B5EF4-FFF2-40B4-BE49-F238E27FC236}">
                <a16:creationId xmlns:a16="http://schemas.microsoft.com/office/drawing/2014/main" id="{D6C53B07-116F-40AF-8661-9D3F6537F8BC}"/>
              </a:ext>
            </a:extLst>
          </p:cNvPr>
          <p:cNvSpPr/>
          <p:nvPr/>
        </p:nvSpPr>
        <p:spPr>
          <a:xfrm>
            <a:off x="2447636" y="1700092"/>
            <a:ext cx="4692073" cy="104310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04429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9C17F07E-2F94-4E31-BE72-E9818A897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072025"/>
          </a:xfrm>
          <a:prstGeom prst="rect">
            <a:avLst/>
          </a:prstGeom>
        </p:spPr>
      </p:pic>
      <p:sp>
        <p:nvSpPr>
          <p:cNvPr id="6" name="Bultiņa: pa kreisi 5">
            <a:extLst>
              <a:ext uri="{FF2B5EF4-FFF2-40B4-BE49-F238E27FC236}">
                <a16:creationId xmlns:a16="http://schemas.microsoft.com/office/drawing/2014/main" id="{B58C8FB5-31CA-4614-9C64-AF03558A247B}"/>
              </a:ext>
            </a:extLst>
          </p:cNvPr>
          <p:cNvSpPr/>
          <p:nvPr/>
        </p:nvSpPr>
        <p:spPr>
          <a:xfrm>
            <a:off x="8638416" y="3759830"/>
            <a:ext cx="2373746" cy="14962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15249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9BFD0C98-89B8-455F-BADF-B866D4026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885"/>
            <a:ext cx="12192000" cy="6582229"/>
          </a:xfrm>
          <a:prstGeom prst="rect">
            <a:avLst/>
          </a:prstGeom>
        </p:spPr>
      </p:pic>
      <p:sp>
        <p:nvSpPr>
          <p:cNvPr id="6" name="Ovāls 5">
            <a:extLst>
              <a:ext uri="{FF2B5EF4-FFF2-40B4-BE49-F238E27FC236}">
                <a16:creationId xmlns:a16="http://schemas.microsoft.com/office/drawing/2014/main" id="{A9EDB167-27FC-43DF-987A-C915AFD9C46B}"/>
              </a:ext>
            </a:extLst>
          </p:cNvPr>
          <p:cNvSpPr/>
          <p:nvPr/>
        </p:nvSpPr>
        <p:spPr>
          <a:xfrm>
            <a:off x="4839855" y="2641600"/>
            <a:ext cx="2133600" cy="4156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Ovāls 6">
            <a:extLst>
              <a:ext uri="{FF2B5EF4-FFF2-40B4-BE49-F238E27FC236}">
                <a16:creationId xmlns:a16="http://schemas.microsoft.com/office/drawing/2014/main" id="{03B5539F-89A9-4A33-BFF3-936586B411C4}"/>
              </a:ext>
            </a:extLst>
          </p:cNvPr>
          <p:cNvSpPr/>
          <p:nvPr/>
        </p:nvSpPr>
        <p:spPr>
          <a:xfrm>
            <a:off x="4839855" y="3871244"/>
            <a:ext cx="2321521" cy="3076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2E37D5-EFAD-4ED6-B9EF-4E90E53F24C1}"/>
              </a:ext>
            </a:extLst>
          </p:cNvPr>
          <p:cNvSpPr txBox="1"/>
          <p:nvPr/>
        </p:nvSpPr>
        <p:spPr>
          <a:xfrm>
            <a:off x="7238288" y="1717705"/>
            <a:ext cx="3811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Ievadām tā kā e-pasta piekļuvi </a:t>
            </a:r>
          </a:p>
          <a:p>
            <a:r>
              <a:rPr lang="lv-LV" dirty="0"/>
              <a:t>lietotājvārds@edu.lu.lv</a:t>
            </a:r>
          </a:p>
        </p:txBody>
      </p:sp>
    </p:spTree>
    <p:extLst>
      <p:ext uri="{BB962C8B-B14F-4D97-AF65-F5344CB8AC3E}">
        <p14:creationId xmlns:p14="http://schemas.microsoft.com/office/powerpoint/2010/main" val="1103892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CD5AAF73-8BE2-4739-B07B-7C33FA338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153" y="309127"/>
            <a:ext cx="6763694" cy="623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57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C3268FDE-5707-4E3A-BAB7-B1BF52686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72" y="73631"/>
            <a:ext cx="11647055" cy="44983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C6C003-2248-4119-8EBB-18FF8046554A}"/>
              </a:ext>
            </a:extLst>
          </p:cNvPr>
          <p:cNvSpPr txBox="1"/>
          <p:nvPr/>
        </p:nvSpPr>
        <p:spPr>
          <a:xfrm>
            <a:off x="8691418" y="3583708"/>
            <a:ext cx="289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Savukārt reģistrēšanās </a:t>
            </a:r>
          </a:p>
        </p:txBody>
      </p:sp>
    </p:spTree>
    <p:extLst>
      <p:ext uri="{BB962C8B-B14F-4D97-AF65-F5344CB8AC3E}">
        <p14:creationId xmlns:p14="http://schemas.microsoft.com/office/powerpoint/2010/main" val="2082365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32</Words>
  <Application>Microsoft Office PowerPoint</Application>
  <PresentationFormat>Platekrāna</PresentationFormat>
  <Paragraphs>5</Paragraphs>
  <Slides>9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dizains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Inga Šīrante</dc:creator>
  <cp:lastModifiedBy>Inga Šīrante</cp:lastModifiedBy>
  <cp:revision>1</cp:revision>
  <dcterms:created xsi:type="dcterms:W3CDTF">2022-01-03T15:03:30Z</dcterms:created>
  <dcterms:modified xsi:type="dcterms:W3CDTF">2022-01-03T15:15:25Z</dcterms:modified>
</cp:coreProperties>
</file>